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57" r:id="rId2"/>
    <p:sldId id="268" r:id="rId3"/>
    <p:sldId id="256" r:id="rId4"/>
    <p:sldId id="258" r:id="rId5"/>
    <p:sldId id="259" r:id="rId6"/>
    <p:sldId id="260" r:id="rId7"/>
    <p:sldId id="269" r:id="rId8"/>
    <p:sldId id="261" r:id="rId9"/>
    <p:sldId id="262" r:id="rId10"/>
    <p:sldId id="270" r:id="rId11"/>
    <p:sldId id="263" r:id="rId12"/>
    <p:sldId id="264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0000CC"/>
    <a:srgbClr val="800000"/>
    <a:srgbClr val="FF5050"/>
    <a:srgbClr val="FF0000"/>
    <a:srgbClr val="000000"/>
    <a:srgbClr val="00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4660"/>
  </p:normalViewPr>
  <p:slideViewPr>
    <p:cSldViewPr>
      <p:cViewPr varScale="1">
        <p:scale>
          <a:sx n="69" d="100"/>
          <a:sy n="69" d="100"/>
        </p:scale>
        <p:origin x="-142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3D7B70-2AF5-4F9C-BADC-28A8414763A3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8CF8A79B-E72E-4B0F-851A-CDE83D5D7E59}">
      <dgm:prSet phldrT="[Text]"/>
      <dgm:spPr/>
      <dgm:t>
        <a:bodyPr/>
        <a:lstStyle/>
        <a:p>
          <a:r>
            <a:rPr lang="en-US" dirty="0" smtClean="0"/>
            <a:t>General Church Records</a:t>
          </a:r>
          <a:endParaRPr lang="en-IN" dirty="0"/>
        </a:p>
      </dgm:t>
    </dgm:pt>
    <dgm:pt modelId="{AAE64BD9-0050-4074-A795-5FC1080F2D25}" type="parTrans" cxnId="{C050086C-C789-4B04-805B-D5C6E7E7C1BD}">
      <dgm:prSet/>
      <dgm:spPr/>
      <dgm:t>
        <a:bodyPr/>
        <a:lstStyle/>
        <a:p>
          <a:endParaRPr lang="en-IN"/>
        </a:p>
      </dgm:t>
    </dgm:pt>
    <dgm:pt modelId="{77F563C7-A6B7-4C2D-A663-018CD7E6B50B}" type="sibTrans" cxnId="{C050086C-C789-4B04-805B-D5C6E7E7C1BD}">
      <dgm:prSet/>
      <dgm:spPr/>
      <dgm:t>
        <a:bodyPr/>
        <a:lstStyle/>
        <a:p>
          <a:endParaRPr lang="en-IN"/>
        </a:p>
      </dgm:t>
    </dgm:pt>
    <dgm:pt modelId="{5DB0C7D3-359F-4571-924E-8CD1B4E5D9D9}">
      <dgm:prSet phldrT="[Text]"/>
      <dgm:spPr/>
      <dgm:t>
        <a:bodyPr/>
        <a:lstStyle/>
        <a:p>
          <a:r>
            <a:rPr lang="en-US" dirty="0" smtClean="0"/>
            <a:t>Detailed Accounting</a:t>
          </a:r>
          <a:endParaRPr lang="en-IN" dirty="0"/>
        </a:p>
      </dgm:t>
    </dgm:pt>
    <dgm:pt modelId="{AF6EA750-8D14-46B3-AD32-34962BF090FE}" type="parTrans" cxnId="{D7A08D6C-DA80-4C6C-AA41-452C89A05A13}">
      <dgm:prSet/>
      <dgm:spPr/>
      <dgm:t>
        <a:bodyPr/>
        <a:lstStyle/>
        <a:p>
          <a:endParaRPr lang="en-IN"/>
        </a:p>
      </dgm:t>
    </dgm:pt>
    <dgm:pt modelId="{A8D4D3B8-09F0-4FD5-9F82-C6EAFDBC1E2B}" type="sibTrans" cxnId="{D7A08D6C-DA80-4C6C-AA41-452C89A05A13}">
      <dgm:prSet/>
      <dgm:spPr/>
      <dgm:t>
        <a:bodyPr/>
        <a:lstStyle/>
        <a:p>
          <a:endParaRPr lang="en-IN"/>
        </a:p>
      </dgm:t>
    </dgm:pt>
    <dgm:pt modelId="{CC857A38-FF3A-419A-A106-3A320F058F69}">
      <dgm:prSet phldrT="[Text]"/>
      <dgm:spPr/>
      <dgm:t>
        <a:bodyPr/>
        <a:lstStyle/>
        <a:p>
          <a:r>
            <a:rPr lang="en-US" dirty="0" smtClean="0"/>
            <a:t>Letter / Certificate Formats</a:t>
          </a:r>
          <a:endParaRPr lang="en-IN" dirty="0"/>
        </a:p>
      </dgm:t>
    </dgm:pt>
    <dgm:pt modelId="{B4BAC30A-CBAD-426D-875F-2B139E68DD58}" type="parTrans" cxnId="{A10F1476-FA1A-48D8-AA7E-E9A0CC245070}">
      <dgm:prSet/>
      <dgm:spPr/>
      <dgm:t>
        <a:bodyPr/>
        <a:lstStyle/>
        <a:p>
          <a:endParaRPr lang="en-IN"/>
        </a:p>
      </dgm:t>
    </dgm:pt>
    <dgm:pt modelId="{E59D97DF-43BD-4339-BE43-470C5764DFB9}" type="sibTrans" cxnId="{A10F1476-FA1A-48D8-AA7E-E9A0CC245070}">
      <dgm:prSet/>
      <dgm:spPr/>
      <dgm:t>
        <a:bodyPr/>
        <a:lstStyle/>
        <a:p>
          <a:endParaRPr lang="en-IN"/>
        </a:p>
      </dgm:t>
    </dgm:pt>
    <dgm:pt modelId="{8E3912D2-9378-46A4-8E7B-A5DAB32739A1}">
      <dgm:prSet phldrT="[Text]"/>
      <dgm:spPr/>
      <dgm:t>
        <a:bodyPr/>
        <a:lstStyle/>
        <a:p>
          <a:r>
            <a:rPr lang="en-US" dirty="0" smtClean="0"/>
            <a:t>Sunday School</a:t>
          </a:r>
          <a:endParaRPr lang="en-IN" dirty="0"/>
        </a:p>
      </dgm:t>
    </dgm:pt>
    <dgm:pt modelId="{6466D0E9-1E01-405D-B62E-FF870BB9FFD2}" type="parTrans" cxnId="{95F3C5CD-9245-442E-A721-EAC5F69DDD0E}">
      <dgm:prSet/>
      <dgm:spPr/>
      <dgm:t>
        <a:bodyPr/>
        <a:lstStyle/>
        <a:p>
          <a:endParaRPr lang="en-IN"/>
        </a:p>
      </dgm:t>
    </dgm:pt>
    <dgm:pt modelId="{7EDDB7A8-8F47-4F30-A089-771DD96040B0}" type="sibTrans" cxnId="{95F3C5CD-9245-442E-A721-EAC5F69DDD0E}">
      <dgm:prSet/>
      <dgm:spPr/>
      <dgm:t>
        <a:bodyPr/>
        <a:lstStyle/>
        <a:p>
          <a:endParaRPr lang="en-IN"/>
        </a:p>
      </dgm:t>
    </dgm:pt>
    <dgm:pt modelId="{9C4A8337-B533-4A3D-B792-D3AC2A9A6312}">
      <dgm:prSet phldrT="[Text]"/>
      <dgm:spPr/>
      <dgm:t>
        <a:bodyPr/>
        <a:lstStyle/>
        <a:p>
          <a:r>
            <a:rPr lang="en-US" dirty="0" smtClean="0"/>
            <a:t>Youth Meeting</a:t>
          </a:r>
          <a:endParaRPr lang="en-IN" dirty="0"/>
        </a:p>
      </dgm:t>
    </dgm:pt>
    <dgm:pt modelId="{8B62A347-6C9C-4237-8A88-B034D1CB3676}" type="parTrans" cxnId="{DFD35E79-1B03-4F74-8824-FD6900CEA159}">
      <dgm:prSet/>
      <dgm:spPr/>
      <dgm:t>
        <a:bodyPr/>
        <a:lstStyle/>
        <a:p>
          <a:endParaRPr lang="en-IN"/>
        </a:p>
      </dgm:t>
    </dgm:pt>
    <dgm:pt modelId="{C54FB838-9D7D-4C59-8C4A-DF3300F6F4DC}" type="sibTrans" cxnId="{DFD35E79-1B03-4F74-8824-FD6900CEA159}">
      <dgm:prSet/>
      <dgm:spPr/>
      <dgm:t>
        <a:bodyPr/>
        <a:lstStyle/>
        <a:p>
          <a:endParaRPr lang="en-IN"/>
        </a:p>
      </dgm:t>
    </dgm:pt>
    <dgm:pt modelId="{E52CE0A6-B27B-4F77-AA6A-4531B2F8C203}">
      <dgm:prSet phldrT="[Text]"/>
      <dgm:spPr/>
      <dgm:t>
        <a:bodyPr/>
        <a:lstStyle/>
        <a:p>
          <a:r>
            <a:rPr lang="en-US" dirty="0" smtClean="0"/>
            <a:t>Women’s Meeting</a:t>
          </a:r>
          <a:endParaRPr lang="en-IN" dirty="0"/>
        </a:p>
      </dgm:t>
    </dgm:pt>
    <dgm:pt modelId="{142A28CF-978D-40A6-B65A-CBCC8A41C888}" type="parTrans" cxnId="{646A4427-B275-4DBA-B21F-A6515EEE4371}">
      <dgm:prSet/>
      <dgm:spPr/>
      <dgm:t>
        <a:bodyPr/>
        <a:lstStyle/>
        <a:p>
          <a:endParaRPr lang="en-IN"/>
        </a:p>
      </dgm:t>
    </dgm:pt>
    <dgm:pt modelId="{4A487A38-C5BE-49D7-8B7A-A94D27DD0C50}" type="sibTrans" cxnId="{646A4427-B275-4DBA-B21F-A6515EEE4371}">
      <dgm:prSet/>
      <dgm:spPr/>
      <dgm:t>
        <a:bodyPr/>
        <a:lstStyle/>
        <a:p>
          <a:endParaRPr lang="en-IN"/>
        </a:p>
      </dgm:t>
    </dgm:pt>
    <dgm:pt modelId="{DB9B08EE-2B22-47F9-B40C-C5DF2BFC3F98}" type="pres">
      <dgm:prSet presAssocID="{833D7B70-2AF5-4F9C-BADC-28A8414763A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84DEEB80-FC65-4E37-8981-D00132FFA8D3}" type="pres">
      <dgm:prSet presAssocID="{8CF8A79B-E72E-4B0F-851A-CDE83D5D7E59}" presName="node" presStyleLbl="node1" presStyleIdx="0" presStyleCnt="6" custLinFactNeighborY="-11754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81639D57-AD92-4A0B-B570-EC85A6280091}" type="pres">
      <dgm:prSet presAssocID="{77F563C7-A6B7-4C2D-A663-018CD7E6B50B}" presName="sibTrans" presStyleCnt="0"/>
      <dgm:spPr/>
    </dgm:pt>
    <dgm:pt modelId="{03DFD5BD-82D4-4E00-84D3-73201809E04F}" type="pres">
      <dgm:prSet presAssocID="{5DB0C7D3-359F-4571-924E-8CD1B4E5D9D9}" presName="node" presStyleLbl="node1" presStyleIdx="1" presStyleCnt="6" custLinFactNeighborY="-11754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94CF1B68-AFFB-4184-947A-C6EFE5137DE5}" type="pres">
      <dgm:prSet presAssocID="{A8D4D3B8-09F0-4FD5-9F82-C6EAFDBC1E2B}" presName="sibTrans" presStyleCnt="0"/>
      <dgm:spPr/>
    </dgm:pt>
    <dgm:pt modelId="{C0EEB491-8FB0-4AB8-B522-DED5E625C24D}" type="pres">
      <dgm:prSet presAssocID="{CC857A38-FF3A-419A-A106-3A320F058F69}" presName="node" presStyleLbl="node1" presStyleIdx="2" presStyleCnt="6" custLinFactNeighborY="-11754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2AD2A304-BBD0-4E04-AF57-1D34E5DFE265}" type="pres">
      <dgm:prSet presAssocID="{E59D97DF-43BD-4339-BE43-470C5764DFB9}" presName="sibTrans" presStyleCnt="0"/>
      <dgm:spPr/>
    </dgm:pt>
    <dgm:pt modelId="{EB525758-C142-4DB5-A7B2-BB0B005C9A9D}" type="pres">
      <dgm:prSet presAssocID="{8E3912D2-9378-46A4-8E7B-A5DAB32739A1}" presName="node" presStyleLbl="node1" presStyleIdx="3" presStyleCnt="6" custLinFactNeighborY="24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A6488058-F3C9-4DBD-A1AD-0D6281AAE6D3}" type="pres">
      <dgm:prSet presAssocID="{7EDDB7A8-8F47-4F30-A089-771DD96040B0}" presName="sibTrans" presStyleCnt="0"/>
      <dgm:spPr/>
    </dgm:pt>
    <dgm:pt modelId="{187644D6-17B4-488B-90E7-BF6095D49630}" type="pres">
      <dgm:prSet presAssocID="{9C4A8337-B533-4A3D-B792-D3AC2A9A6312}" presName="node" presStyleLbl="node1" presStyleIdx="4" presStyleCnt="6" custLinFactNeighborX="399" custLinFactNeighborY="24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CAB1A88E-DA7D-4226-B139-089EC9495A2A}" type="pres">
      <dgm:prSet presAssocID="{C54FB838-9D7D-4C59-8C4A-DF3300F6F4DC}" presName="sibTrans" presStyleCnt="0"/>
      <dgm:spPr/>
    </dgm:pt>
    <dgm:pt modelId="{C57B2A70-A1CD-43DF-9A46-31C8E8279EFA}" type="pres">
      <dgm:prSet presAssocID="{E52CE0A6-B27B-4F77-AA6A-4531B2F8C203}" presName="node" presStyleLbl="node1" presStyleIdx="5" presStyleCnt="6" custLinFactNeighborX="-402" custLinFactNeighborY="24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735D9E9C-8BFD-415C-8E40-FE698F45D996}" type="presOf" srcId="{E52CE0A6-B27B-4F77-AA6A-4531B2F8C203}" destId="{C57B2A70-A1CD-43DF-9A46-31C8E8279EFA}" srcOrd="0" destOrd="0" presId="urn:microsoft.com/office/officeart/2005/8/layout/default"/>
    <dgm:cxn modelId="{17C8401B-14EE-4BF0-8F85-0A9A96EA6EC1}" type="presOf" srcId="{8E3912D2-9378-46A4-8E7B-A5DAB32739A1}" destId="{EB525758-C142-4DB5-A7B2-BB0B005C9A9D}" srcOrd="0" destOrd="0" presId="urn:microsoft.com/office/officeart/2005/8/layout/default"/>
    <dgm:cxn modelId="{646A4427-B275-4DBA-B21F-A6515EEE4371}" srcId="{833D7B70-2AF5-4F9C-BADC-28A8414763A3}" destId="{E52CE0A6-B27B-4F77-AA6A-4531B2F8C203}" srcOrd="5" destOrd="0" parTransId="{142A28CF-978D-40A6-B65A-CBCC8A41C888}" sibTransId="{4A487A38-C5BE-49D7-8B7A-A94D27DD0C50}"/>
    <dgm:cxn modelId="{D7A08D6C-DA80-4C6C-AA41-452C89A05A13}" srcId="{833D7B70-2AF5-4F9C-BADC-28A8414763A3}" destId="{5DB0C7D3-359F-4571-924E-8CD1B4E5D9D9}" srcOrd="1" destOrd="0" parTransId="{AF6EA750-8D14-46B3-AD32-34962BF090FE}" sibTransId="{A8D4D3B8-09F0-4FD5-9F82-C6EAFDBC1E2B}"/>
    <dgm:cxn modelId="{A10F1476-FA1A-48D8-AA7E-E9A0CC245070}" srcId="{833D7B70-2AF5-4F9C-BADC-28A8414763A3}" destId="{CC857A38-FF3A-419A-A106-3A320F058F69}" srcOrd="2" destOrd="0" parTransId="{B4BAC30A-CBAD-426D-875F-2B139E68DD58}" sibTransId="{E59D97DF-43BD-4339-BE43-470C5764DFB9}"/>
    <dgm:cxn modelId="{DFD35E79-1B03-4F74-8824-FD6900CEA159}" srcId="{833D7B70-2AF5-4F9C-BADC-28A8414763A3}" destId="{9C4A8337-B533-4A3D-B792-D3AC2A9A6312}" srcOrd="4" destOrd="0" parTransId="{8B62A347-6C9C-4237-8A88-B034D1CB3676}" sibTransId="{C54FB838-9D7D-4C59-8C4A-DF3300F6F4DC}"/>
    <dgm:cxn modelId="{C050086C-C789-4B04-805B-D5C6E7E7C1BD}" srcId="{833D7B70-2AF5-4F9C-BADC-28A8414763A3}" destId="{8CF8A79B-E72E-4B0F-851A-CDE83D5D7E59}" srcOrd="0" destOrd="0" parTransId="{AAE64BD9-0050-4074-A795-5FC1080F2D25}" sibTransId="{77F563C7-A6B7-4C2D-A663-018CD7E6B50B}"/>
    <dgm:cxn modelId="{D184CEA1-8E96-44D5-998B-F5D4A281EA78}" type="presOf" srcId="{8CF8A79B-E72E-4B0F-851A-CDE83D5D7E59}" destId="{84DEEB80-FC65-4E37-8981-D00132FFA8D3}" srcOrd="0" destOrd="0" presId="urn:microsoft.com/office/officeart/2005/8/layout/default"/>
    <dgm:cxn modelId="{E781741A-063E-471D-9788-86910621C39E}" type="presOf" srcId="{5DB0C7D3-359F-4571-924E-8CD1B4E5D9D9}" destId="{03DFD5BD-82D4-4E00-84D3-73201809E04F}" srcOrd="0" destOrd="0" presId="urn:microsoft.com/office/officeart/2005/8/layout/default"/>
    <dgm:cxn modelId="{B5CDE67C-1F98-4316-A4B6-156347F2DA9A}" type="presOf" srcId="{833D7B70-2AF5-4F9C-BADC-28A8414763A3}" destId="{DB9B08EE-2B22-47F9-B40C-C5DF2BFC3F98}" srcOrd="0" destOrd="0" presId="urn:microsoft.com/office/officeart/2005/8/layout/default"/>
    <dgm:cxn modelId="{08EBBBF1-72B8-4CDD-801B-09746551BEB4}" type="presOf" srcId="{CC857A38-FF3A-419A-A106-3A320F058F69}" destId="{C0EEB491-8FB0-4AB8-B522-DED5E625C24D}" srcOrd="0" destOrd="0" presId="urn:microsoft.com/office/officeart/2005/8/layout/default"/>
    <dgm:cxn modelId="{95F3C5CD-9245-442E-A721-EAC5F69DDD0E}" srcId="{833D7B70-2AF5-4F9C-BADC-28A8414763A3}" destId="{8E3912D2-9378-46A4-8E7B-A5DAB32739A1}" srcOrd="3" destOrd="0" parTransId="{6466D0E9-1E01-405D-B62E-FF870BB9FFD2}" sibTransId="{7EDDB7A8-8F47-4F30-A089-771DD96040B0}"/>
    <dgm:cxn modelId="{78475B9A-C2CA-40DF-85F1-F16226571C1C}" type="presOf" srcId="{9C4A8337-B533-4A3D-B792-D3AC2A9A6312}" destId="{187644D6-17B4-488B-90E7-BF6095D49630}" srcOrd="0" destOrd="0" presId="urn:microsoft.com/office/officeart/2005/8/layout/default"/>
    <dgm:cxn modelId="{BC5CAF57-2A8B-4634-B5D5-D481B249913D}" type="presParOf" srcId="{DB9B08EE-2B22-47F9-B40C-C5DF2BFC3F98}" destId="{84DEEB80-FC65-4E37-8981-D00132FFA8D3}" srcOrd="0" destOrd="0" presId="urn:microsoft.com/office/officeart/2005/8/layout/default"/>
    <dgm:cxn modelId="{DA6E0033-2AD9-43A6-B873-060E19210138}" type="presParOf" srcId="{DB9B08EE-2B22-47F9-B40C-C5DF2BFC3F98}" destId="{81639D57-AD92-4A0B-B570-EC85A6280091}" srcOrd="1" destOrd="0" presId="urn:microsoft.com/office/officeart/2005/8/layout/default"/>
    <dgm:cxn modelId="{115BB4A4-F9A6-4C07-BA12-9CFD290092D2}" type="presParOf" srcId="{DB9B08EE-2B22-47F9-B40C-C5DF2BFC3F98}" destId="{03DFD5BD-82D4-4E00-84D3-73201809E04F}" srcOrd="2" destOrd="0" presId="urn:microsoft.com/office/officeart/2005/8/layout/default"/>
    <dgm:cxn modelId="{B3604840-FEF4-4DA6-A4BE-6DBB5D02346C}" type="presParOf" srcId="{DB9B08EE-2B22-47F9-B40C-C5DF2BFC3F98}" destId="{94CF1B68-AFFB-4184-947A-C6EFE5137DE5}" srcOrd="3" destOrd="0" presId="urn:microsoft.com/office/officeart/2005/8/layout/default"/>
    <dgm:cxn modelId="{AEDCD3AF-9EEB-4460-AE0F-ABE7CB4E193E}" type="presParOf" srcId="{DB9B08EE-2B22-47F9-B40C-C5DF2BFC3F98}" destId="{C0EEB491-8FB0-4AB8-B522-DED5E625C24D}" srcOrd="4" destOrd="0" presId="urn:microsoft.com/office/officeart/2005/8/layout/default"/>
    <dgm:cxn modelId="{7BC7AF6C-1894-49BD-8C6E-2F10E12B0FFE}" type="presParOf" srcId="{DB9B08EE-2B22-47F9-B40C-C5DF2BFC3F98}" destId="{2AD2A304-BBD0-4E04-AF57-1D34E5DFE265}" srcOrd="5" destOrd="0" presId="urn:microsoft.com/office/officeart/2005/8/layout/default"/>
    <dgm:cxn modelId="{88D415D2-41BB-48D3-B94A-AF430B983934}" type="presParOf" srcId="{DB9B08EE-2B22-47F9-B40C-C5DF2BFC3F98}" destId="{EB525758-C142-4DB5-A7B2-BB0B005C9A9D}" srcOrd="6" destOrd="0" presId="urn:microsoft.com/office/officeart/2005/8/layout/default"/>
    <dgm:cxn modelId="{F3F62D17-372D-4966-B165-2A0C6A2FB1EF}" type="presParOf" srcId="{DB9B08EE-2B22-47F9-B40C-C5DF2BFC3F98}" destId="{A6488058-F3C9-4DBD-A1AD-0D6281AAE6D3}" srcOrd="7" destOrd="0" presId="urn:microsoft.com/office/officeart/2005/8/layout/default"/>
    <dgm:cxn modelId="{6CB95994-6EFA-4CED-ACCE-BFF5B2F28FC5}" type="presParOf" srcId="{DB9B08EE-2B22-47F9-B40C-C5DF2BFC3F98}" destId="{187644D6-17B4-488B-90E7-BF6095D49630}" srcOrd="8" destOrd="0" presId="urn:microsoft.com/office/officeart/2005/8/layout/default"/>
    <dgm:cxn modelId="{FEFADBCA-1BD2-4AC6-8023-1A04E4774E55}" type="presParOf" srcId="{DB9B08EE-2B22-47F9-B40C-C5DF2BFC3F98}" destId="{CAB1A88E-DA7D-4226-B139-089EC9495A2A}" srcOrd="9" destOrd="0" presId="urn:microsoft.com/office/officeart/2005/8/layout/default"/>
    <dgm:cxn modelId="{C310E6D9-1930-49D7-A26C-57A9534AACB5}" type="presParOf" srcId="{DB9B08EE-2B22-47F9-B40C-C5DF2BFC3F98}" destId="{C57B2A70-A1CD-43DF-9A46-31C8E8279EFA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33D7B70-2AF5-4F9C-BADC-28A8414763A3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8CF8A79B-E72E-4B0F-851A-CDE83D5D7E59}">
      <dgm:prSet phldrT="[Text]"/>
      <dgm:spPr/>
      <dgm:t>
        <a:bodyPr/>
        <a:lstStyle/>
        <a:p>
          <a:r>
            <a:rPr lang="en-US" dirty="0" smtClean="0"/>
            <a:t>Library</a:t>
          </a:r>
          <a:endParaRPr lang="en-IN" dirty="0"/>
        </a:p>
      </dgm:t>
    </dgm:pt>
    <dgm:pt modelId="{AAE64BD9-0050-4074-A795-5FC1080F2D25}" type="parTrans" cxnId="{C050086C-C789-4B04-805B-D5C6E7E7C1BD}">
      <dgm:prSet/>
      <dgm:spPr/>
      <dgm:t>
        <a:bodyPr/>
        <a:lstStyle/>
        <a:p>
          <a:endParaRPr lang="en-IN"/>
        </a:p>
      </dgm:t>
    </dgm:pt>
    <dgm:pt modelId="{77F563C7-A6B7-4C2D-A663-018CD7E6B50B}" type="sibTrans" cxnId="{C050086C-C789-4B04-805B-D5C6E7E7C1BD}">
      <dgm:prSet/>
      <dgm:spPr/>
      <dgm:t>
        <a:bodyPr/>
        <a:lstStyle/>
        <a:p>
          <a:endParaRPr lang="en-IN"/>
        </a:p>
      </dgm:t>
    </dgm:pt>
    <dgm:pt modelId="{5DB0C7D3-359F-4571-924E-8CD1B4E5D9D9}">
      <dgm:prSet phldrT="[Text]"/>
      <dgm:spPr/>
      <dgm:t>
        <a:bodyPr/>
        <a:lstStyle/>
        <a:p>
          <a:r>
            <a:rPr lang="en-US" dirty="0" smtClean="0"/>
            <a:t>Mission Activities</a:t>
          </a:r>
          <a:endParaRPr lang="en-IN" dirty="0"/>
        </a:p>
      </dgm:t>
    </dgm:pt>
    <dgm:pt modelId="{AF6EA750-8D14-46B3-AD32-34962BF090FE}" type="parTrans" cxnId="{D7A08D6C-DA80-4C6C-AA41-452C89A05A13}">
      <dgm:prSet/>
      <dgm:spPr/>
      <dgm:t>
        <a:bodyPr/>
        <a:lstStyle/>
        <a:p>
          <a:endParaRPr lang="en-IN"/>
        </a:p>
      </dgm:t>
    </dgm:pt>
    <dgm:pt modelId="{A8D4D3B8-09F0-4FD5-9F82-C6EAFDBC1E2B}" type="sibTrans" cxnId="{D7A08D6C-DA80-4C6C-AA41-452C89A05A13}">
      <dgm:prSet/>
      <dgm:spPr/>
      <dgm:t>
        <a:bodyPr/>
        <a:lstStyle/>
        <a:p>
          <a:endParaRPr lang="en-IN"/>
        </a:p>
      </dgm:t>
    </dgm:pt>
    <dgm:pt modelId="{CC857A38-FF3A-419A-A106-3A320F058F69}">
      <dgm:prSet phldrT="[Text]"/>
      <dgm:spPr/>
      <dgm:t>
        <a:bodyPr/>
        <a:lstStyle/>
        <a:p>
          <a:r>
            <a:rPr lang="en-US" dirty="0" smtClean="0"/>
            <a:t>Charity Activities</a:t>
          </a:r>
          <a:endParaRPr lang="en-IN" dirty="0"/>
        </a:p>
      </dgm:t>
    </dgm:pt>
    <dgm:pt modelId="{B4BAC30A-CBAD-426D-875F-2B139E68DD58}" type="parTrans" cxnId="{A10F1476-FA1A-48D8-AA7E-E9A0CC245070}">
      <dgm:prSet/>
      <dgm:spPr/>
      <dgm:t>
        <a:bodyPr/>
        <a:lstStyle/>
        <a:p>
          <a:endParaRPr lang="en-IN"/>
        </a:p>
      </dgm:t>
    </dgm:pt>
    <dgm:pt modelId="{E59D97DF-43BD-4339-BE43-470C5764DFB9}" type="sibTrans" cxnId="{A10F1476-FA1A-48D8-AA7E-E9A0CC245070}">
      <dgm:prSet/>
      <dgm:spPr/>
      <dgm:t>
        <a:bodyPr/>
        <a:lstStyle/>
        <a:p>
          <a:endParaRPr lang="en-IN"/>
        </a:p>
      </dgm:t>
    </dgm:pt>
    <dgm:pt modelId="{8E3912D2-9378-46A4-8E7B-A5DAB32739A1}">
      <dgm:prSet phldrT="[Text]"/>
      <dgm:spPr/>
      <dgm:t>
        <a:bodyPr/>
        <a:lstStyle/>
        <a:p>
          <a:r>
            <a:rPr lang="en-US" dirty="0" smtClean="0"/>
            <a:t>Care Cell / Prayer Cell</a:t>
          </a:r>
          <a:endParaRPr lang="en-IN" dirty="0"/>
        </a:p>
      </dgm:t>
    </dgm:pt>
    <dgm:pt modelId="{6466D0E9-1E01-405D-B62E-FF870BB9FFD2}" type="parTrans" cxnId="{95F3C5CD-9245-442E-A721-EAC5F69DDD0E}">
      <dgm:prSet/>
      <dgm:spPr/>
      <dgm:t>
        <a:bodyPr/>
        <a:lstStyle/>
        <a:p>
          <a:endParaRPr lang="en-IN"/>
        </a:p>
      </dgm:t>
    </dgm:pt>
    <dgm:pt modelId="{7EDDB7A8-8F47-4F30-A089-771DD96040B0}" type="sibTrans" cxnId="{95F3C5CD-9245-442E-A721-EAC5F69DDD0E}">
      <dgm:prSet/>
      <dgm:spPr/>
      <dgm:t>
        <a:bodyPr/>
        <a:lstStyle/>
        <a:p>
          <a:endParaRPr lang="en-IN"/>
        </a:p>
      </dgm:t>
    </dgm:pt>
    <dgm:pt modelId="{9C4A8337-B533-4A3D-B792-D3AC2A9A6312}">
      <dgm:prSet phldrT="[Text]"/>
      <dgm:spPr/>
      <dgm:t>
        <a:bodyPr/>
        <a:lstStyle/>
        <a:p>
          <a:r>
            <a:rPr lang="en-US" dirty="0" smtClean="0"/>
            <a:t>Telephone Directory</a:t>
          </a:r>
          <a:endParaRPr lang="en-IN" dirty="0"/>
        </a:p>
      </dgm:t>
    </dgm:pt>
    <dgm:pt modelId="{8B62A347-6C9C-4237-8A88-B034D1CB3676}" type="parTrans" cxnId="{DFD35E79-1B03-4F74-8824-FD6900CEA159}">
      <dgm:prSet/>
      <dgm:spPr/>
      <dgm:t>
        <a:bodyPr/>
        <a:lstStyle/>
        <a:p>
          <a:endParaRPr lang="en-IN"/>
        </a:p>
      </dgm:t>
    </dgm:pt>
    <dgm:pt modelId="{C54FB838-9D7D-4C59-8C4A-DF3300F6F4DC}" type="sibTrans" cxnId="{DFD35E79-1B03-4F74-8824-FD6900CEA159}">
      <dgm:prSet/>
      <dgm:spPr/>
      <dgm:t>
        <a:bodyPr/>
        <a:lstStyle/>
        <a:p>
          <a:endParaRPr lang="en-IN"/>
        </a:p>
      </dgm:t>
    </dgm:pt>
    <dgm:pt modelId="{E52CE0A6-B27B-4F77-AA6A-4531B2F8C203}">
      <dgm:prSet phldrT="[Text]"/>
      <dgm:spPr/>
      <dgm:t>
        <a:bodyPr/>
        <a:lstStyle/>
        <a:p>
          <a:r>
            <a:rPr lang="en-US" dirty="0" smtClean="0"/>
            <a:t>Reporting for all modules</a:t>
          </a:r>
          <a:endParaRPr lang="en-IN" dirty="0"/>
        </a:p>
      </dgm:t>
    </dgm:pt>
    <dgm:pt modelId="{142A28CF-978D-40A6-B65A-CBCC8A41C888}" type="parTrans" cxnId="{646A4427-B275-4DBA-B21F-A6515EEE4371}">
      <dgm:prSet/>
      <dgm:spPr/>
      <dgm:t>
        <a:bodyPr/>
        <a:lstStyle/>
        <a:p>
          <a:endParaRPr lang="en-IN"/>
        </a:p>
      </dgm:t>
    </dgm:pt>
    <dgm:pt modelId="{4A487A38-C5BE-49D7-8B7A-A94D27DD0C50}" type="sibTrans" cxnId="{646A4427-B275-4DBA-B21F-A6515EEE4371}">
      <dgm:prSet/>
      <dgm:spPr/>
      <dgm:t>
        <a:bodyPr/>
        <a:lstStyle/>
        <a:p>
          <a:endParaRPr lang="en-IN"/>
        </a:p>
      </dgm:t>
    </dgm:pt>
    <dgm:pt modelId="{DB9B08EE-2B22-47F9-B40C-C5DF2BFC3F98}" type="pres">
      <dgm:prSet presAssocID="{833D7B70-2AF5-4F9C-BADC-28A8414763A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84DEEB80-FC65-4E37-8981-D00132FFA8D3}" type="pres">
      <dgm:prSet presAssocID="{8CF8A79B-E72E-4B0F-851A-CDE83D5D7E59}" presName="node" presStyleLbl="node1" presStyleIdx="0" presStyleCnt="6" custLinFactNeighborY="-11754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81639D57-AD92-4A0B-B570-EC85A6280091}" type="pres">
      <dgm:prSet presAssocID="{77F563C7-A6B7-4C2D-A663-018CD7E6B50B}" presName="sibTrans" presStyleCnt="0"/>
      <dgm:spPr/>
    </dgm:pt>
    <dgm:pt modelId="{03DFD5BD-82D4-4E00-84D3-73201809E04F}" type="pres">
      <dgm:prSet presAssocID="{5DB0C7D3-359F-4571-924E-8CD1B4E5D9D9}" presName="node" presStyleLbl="node1" presStyleIdx="1" presStyleCnt="6" custLinFactNeighborY="-11754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94CF1B68-AFFB-4184-947A-C6EFE5137DE5}" type="pres">
      <dgm:prSet presAssocID="{A8D4D3B8-09F0-4FD5-9F82-C6EAFDBC1E2B}" presName="sibTrans" presStyleCnt="0"/>
      <dgm:spPr/>
    </dgm:pt>
    <dgm:pt modelId="{C0EEB491-8FB0-4AB8-B522-DED5E625C24D}" type="pres">
      <dgm:prSet presAssocID="{CC857A38-FF3A-419A-A106-3A320F058F69}" presName="node" presStyleLbl="node1" presStyleIdx="2" presStyleCnt="6" custLinFactNeighborY="-11754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2AD2A304-BBD0-4E04-AF57-1D34E5DFE265}" type="pres">
      <dgm:prSet presAssocID="{E59D97DF-43BD-4339-BE43-470C5764DFB9}" presName="sibTrans" presStyleCnt="0"/>
      <dgm:spPr/>
    </dgm:pt>
    <dgm:pt modelId="{EB525758-C142-4DB5-A7B2-BB0B005C9A9D}" type="pres">
      <dgm:prSet presAssocID="{8E3912D2-9378-46A4-8E7B-A5DAB32739A1}" presName="node" presStyleLbl="node1" presStyleIdx="3" presStyleCnt="6" custLinFactNeighborY="24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A6488058-F3C9-4DBD-A1AD-0D6281AAE6D3}" type="pres">
      <dgm:prSet presAssocID="{7EDDB7A8-8F47-4F30-A089-771DD96040B0}" presName="sibTrans" presStyleCnt="0"/>
      <dgm:spPr/>
    </dgm:pt>
    <dgm:pt modelId="{187644D6-17B4-488B-90E7-BF6095D49630}" type="pres">
      <dgm:prSet presAssocID="{9C4A8337-B533-4A3D-B792-D3AC2A9A6312}" presName="node" presStyleLbl="node1" presStyleIdx="4" presStyleCnt="6" custLinFactNeighborX="399" custLinFactNeighborY="24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CAB1A88E-DA7D-4226-B139-089EC9495A2A}" type="pres">
      <dgm:prSet presAssocID="{C54FB838-9D7D-4C59-8C4A-DF3300F6F4DC}" presName="sibTrans" presStyleCnt="0"/>
      <dgm:spPr/>
    </dgm:pt>
    <dgm:pt modelId="{C57B2A70-A1CD-43DF-9A46-31C8E8279EFA}" type="pres">
      <dgm:prSet presAssocID="{E52CE0A6-B27B-4F77-AA6A-4531B2F8C203}" presName="node" presStyleLbl="node1" presStyleIdx="5" presStyleCnt="6" custLinFactNeighborX="-402" custLinFactNeighborY="24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35C561FF-098A-4D9A-A036-92B0DC222EB7}" type="presOf" srcId="{833D7B70-2AF5-4F9C-BADC-28A8414763A3}" destId="{DB9B08EE-2B22-47F9-B40C-C5DF2BFC3F98}" srcOrd="0" destOrd="0" presId="urn:microsoft.com/office/officeart/2005/8/layout/default"/>
    <dgm:cxn modelId="{D7A08D6C-DA80-4C6C-AA41-452C89A05A13}" srcId="{833D7B70-2AF5-4F9C-BADC-28A8414763A3}" destId="{5DB0C7D3-359F-4571-924E-8CD1B4E5D9D9}" srcOrd="1" destOrd="0" parTransId="{AF6EA750-8D14-46B3-AD32-34962BF090FE}" sibTransId="{A8D4D3B8-09F0-4FD5-9F82-C6EAFDBC1E2B}"/>
    <dgm:cxn modelId="{75F4A60F-948B-425A-8787-3640707F6F85}" type="presOf" srcId="{9C4A8337-B533-4A3D-B792-D3AC2A9A6312}" destId="{187644D6-17B4-488B-90E7-BF6095D49630}" srcOrd="0" destOrd="0" presId="urn:microsoft.com/office/officeart/2005/8/layout/default"/>
    <dgm:cxn modelId="{B2501F42-B048-4D18-AB2B-E34C9062C176}" type="presOf" srcId="{E52CE0A6-B27B-4F77-AA6A-4531B2F8C203}" destId="{C57B2A70-A1CD-43DF-9A46-31C8E8279EFA}" srcOrd="0" destOrd="0" presId="urn:microsoft.com/office/officeart/2005/8/layout/default"/>
    <dgm:cxn modelId="{C14D2D85-EB6F-4FF4-88BC-8807042EC99A}" type="presOf" srcId="{8E3912D2-9378-46A4-8E7B-A5DAB32739A1}" destId="{EB525758-C142-4DB5-A7B2-BB0B005C9A9D}" srcOrd="0" destOrd="0" presId="urn:microsoft.com/office/officeart/2005/8/layout/default"/>
    <dgm:cxn modelId="{646A4427-B275-4DBA-B21F-A6515EEE4371}" srcId="{833D7B70-2AF5-4F9C-BADC-28A8414763A3}" destId="{E52CE0A6-B27B-4F77-AA6A-4531B2F8C203}" srcOrd="5" destOrd="0" parTransId="{142A28CF-978D-40A6-B65A-CBCC8A41C888}" sibTransId="{4A487A38-C5BE-49D7-8B7A-A94D27DD0C50}"/>
    <dgm:cxn modelId="{C050086C-C789-4B04-805B-D5C6E7E7C1BD}" srcId="{833D7B70-2AF5-4F9C-BADC-28A8414763A3}" destId="{8CF8A79B-E72E-4B0F-851A-CDE83D5D7E59}" srcOrd="0" destOrd="0" parTransId="{AAE64BD9-0050-4074-A795-5FC1080F2D25}" sibTransId="{77F563C7-A6B7-4C2D-A663-018CD7E6B50B}"/>
    <dgm:cxn modelId="{43423E00-FA48-49EF-9973-14F4847F3DC0}" type="presOf" srcId="{8CF8A79B-E72E-4B0F-851A-CDE83D5D7E59}" destId="{84DEEB80-FC65-4E37-8981-D00132FFA8D3}" srcOrd="0" destOrd="0" presId="urn:microsoft.com/office/officeart/2005/8/layout/default"/>
    <dgm:cxn modelId="{A10F1476-FA1A-48D8-AA7E-E9A0CC245070}" srcId="{833D7B70-2AF5-4F9C-BADC-28A8414763A3}" destId="{CC857A38-FF3A-419A-A106-3A320F058F69}" srcOrd="2" destOrd="0" parTransId="{B4BAC30A-CBAD-426D-875F-2B139E68DD58}" sibTransId="{E59D97DF-43BD-4339-BE43-470C5764DFB9}"/>
    <dgm:cxn modelId="{95F3C5CD-9245-442E-A721-EAC5F69DDD0E}" srcId="{833D7B70-2AF5-4F9C-BADC-28A8414763A3}" destId="{8E3912D2-9378-46A4-8E7B-A5DAB32739A1}" srcOrd="3" destOrd="0" parTransId="{6466D0E9-1E01-405D-B62E-FF870BB9FFD2}" sibTransId="{7EDDB7A8-8F47-4F30-A089-771DD96040B0}"/>
    <dgm:cxn modelId="{B529A904-674D-4884-9760-FFB22B3C6EE6}" type="presOf" srcId="{5DB0C7D3-359F-4571-924E-8CD1B4E5D9D9}" destId="{03DFD5BD-82D4-4E00-84D3-73201809E04F}" srcOrd="0" destOrd="0" presId="urn:microsoft.com/office/officeart/2005/8/layout/default"/>
    <dgm:cxn modelId="{DFD35E79-1B03-4F74-8824-FD6900CEA159}" srcId="{833D7B70-2AF5-4F9C-BADC-28A8414763A3}" destId="{9C4A8337-B533-4A3D-B792-D3AC2A9A6312}" srcOrd="4" destOrd="0" parTransId="{8B62A347-6C9C-4237-8A88-B034D1CB3676}" sibTransId="{C54FB838-9D7D-4C59-8C4A-DF3300F6F4DC}"/>
    <dgm:cxn modelId="{471374B8-C245-4634-970F-2C3CB9898C46}" type="presOf" srcId="{CC857A38-FF3A-419A-A106-3A320F058F69}" destId="{C0EEB491-8FB0-4AB8-B522-DED5E625C24D}" srcOrd="0" destOrd="0" presId="urn:microsoft.com/office/officeart/2005/8/layout/default"/>
    <dgm:cxn modelId="{A1AEA290-B62E-4CC7-9FBB-37E1A39B08D1}" type="presParOf" srcId="{DB9B08EE-2B22-47F9-B40C-C5DF2BFC3F98}" destId="{84DEEB80-FC65-4E37-8981-D00132FFA8D3}" srcOrd="0" destOrd="0" presId="urn:microsoft.com/office/officeart/2005/8/layout/default"/>
    <dgm:cxn modelId="{89B0C8DC-8566-4E75-9F1E-56F8CA71FA2C}" type="presParOf" srcId="{DB9B08EE-2B22-47F9-B40C-C5DF2BFC3F98}" destId="{81639D57-AD92-4A0B-B570-EC85A6280091}" srcOrd="1" destOrd="0" presId="urn:microsoft.com/office/officeart/2005/8/layout/default"/>
    <dgm:cxn modelId="{66497E1D-5C23-4D52-A9B6-97CD47FCD111}" type="presParOf" srcId="{DB9B08EE-2B22-47F9-B40C-C5DF2BFC3F98}" destId="{03DFD5BD-82D4-4E00-84D3-73201809E04F}" srcOrd="2" destOrd="0" presId="urn:microsoft.com/office/officeart/2005/8/layout/default"/>
    <dgm:cxn modelId="{69813858-A0F9-4E45-AC5E-B64D4F4B6AB0}" type="presParOf" srcId="{DB9B08EE-2B22-47F9-B40C-C5DF2BFC3F98}" destId="{94CF1B68-AFFB-4184-947A-C6EFE5137DE5}" srcOrd="3" destOrd="0" presId="urn:microsoft.com/office/officeart/2005/8/layout/default"/>
    <dgm:cxn modelId="{BE3F3A19-D89E-4336-A671-8273829802D6}" type="presParOf" srcId="{DB9B08EE-2B22-47F9-B40C-C5DF2BFC3F98}" destId="{C0EEB491-8FB0-4AB8-B522-DED5E625C24D}" srcOrd="4" destOrd="0" presId="urn:microsoft.com/office/officeart/2005/8/layout/default"/>
    <dgm:cxn modelId="{86E83F3A-6C9E-4DB3-8D85-2CB0228B0CDE}" type="presParOf" srcId="{DB9B08EE-2B22-47F9-B40C-C5DF2BFC3F98}" destId="{2AD2A304-BBD0-4E04-AF57-1D34E5DFE265}" srcOrd="5" destOrd="0" presId="urn:microsoft.com/office/officeart/2005/8/layout/default"/>
    <dgm:cxn modelId="{5B00905C-18A6-4254-AF13-CD4AC7E5AE53}" type="presParOf" srcId="{DB9B08EE-2B22-47F9-B40C-C5DF2BFC3F98}" destId="{EB525758-C142-4DB5-A7B2-BB0B005C9A9D}" srcOrd="6" destOrd="0" presId="urn:microsoft.com/office/officeart/2005/8/layout/default"/>
    <dgm:cxn modelId="{25900E4C-B543-4921-8C82-F2CCD3D157F0}" type="presParOf" srcId="{DB9B08EE-2B22-47F9-B40C-C5DF2BFC3F98}" destId="{A6488058-F3C9-4DBD-A1AD-0D6281AAE6D3}" srcOrd="7" destOrd="0" presId="urn:microsoft.com/office/officeart/2005/8/layout/default"/>
    <dgm:cxn modelId="{C1557E10-4008-495D-8F53-C3E9701BA7D1}" type="presParOf" srcId="{DB9B08EE-2B22-47F9-B40C-C5DF2BFC3F98}" destId="{187644D6-17B4-488B-90E7-BF6095D49630}" srcOrd="8" destOrd="0" presId="urn:microsoft.com/office/officeart/2005/8/layout/default"/>
    <dgm:cxn modelId="{01785571-D15A-40EC-8FD0-79D8C05E7BAD}" type="presParOf" srcId="{DB9B08EE-2B22-47F9-B40C-C5DF2BFC3F98}" destId="{CAB1A88E-DA7D-4226-B139-089EC9495A2A}" srcOrd="9" destOrd="0" presId="urn:microsoft.com/office/officeart/2005/8/layout/default"/>
    <dgm:cxn modelId="{8F6F8CBE-44A2-4B8A-BBF2-3CE6E6B8E87D}" type="presParOf" srcId="{DB9B08EE-2B22-47F9-B40C-C5DF2BFC3F98}" destId="{C57B2A70-A1CD-43DF-9A46-31C8E8279EFA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4DEEB80-FC65-4E37-8981-D00132FFA8D3}">
      <dsp:nvSpPr>
        <dsp:cNvPr id="0" name=""/>
        <dsp:cNvSpPr/>
      </dsp:nvSpPr>
      <dsp:spPr>
        <a:xfrm>
          <a:off x="0" y="341710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General Church Records</a:t>
          </a:r>
          <a:endParaRPr lang="en-IN" sz="3100" kern="1200" dirty="0"/>
        </a:p>
      </dsp:txBody>
      <dsp:txXfrm>
        <a:off x="0" y="341710"/>
        <a:ext cx="2571749" cy="1543050"/>
      </dsp:txXfrm>
    </dsp:sp>
    <dsp:sp modelId="{03DFD5BD-82D4-4E00-84D3-73201809E04F}">
      <dsp:nvSpPr>
        <dsp:cNvPr id="0" name=""/>
        <dsp:cNvSpPr/>
      </dsp:nvSpPr>
      <dsp:spPr>
        <a:xfrm>
          <a:off x="2828925" y="341710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Detailed Accounting</a:t>
          </a:r>
          <a:endParaRPr lang="en-IN" sz="3100" kern="1200" dirty="0"/>
        </a:p>
      </dsp:txBody>
      <dsp:txXfrm>
        <a:off x="2828925" y="341710"/>
        <a:ext cx="2571749" cy="1543050"/>
      </dsp:txXfrm>
    </dsp:sp>
    <dsp:sp modelId="{C0EEB491-8FB0-4AB8-B522-DED5E625C24D}">
      <dsp:nvSpPr>
        <dsp:cNvPr id="0" name=""/>
        <dsp:cNvSpPr/>
      </dsp:nvSpPr>
      <dsp:spPr>
        <a:xfrm>
          <a:off x="5657849" y="341710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Letter / Certificate Formats</a:t>
          </a:r>
          <a:endParaRPr lang="en-IN" sz="3100" kern="1200" dirty="0"/>
        </a:p>
      </dsp:txBody>
      <dsp:txXfrm>
        <a:off x="5657849" y="341710"/>
        <a:ext cx="2571749" cy="1543050"/>
      </dsp:txXfrm>
    </dsp:sp>
    <dsp:sp modelId="{EB525758-C142-4DB5-A7B2-BB0B005C9A9D}">
      <dsp:nvSpPr>
        <dsp:cNvPr id="0" name=""/>
        <dsp:cNvSpPr/>
      </dsp:nvSpPr>
      <dsp:spPr>
        <a:xfrm>
          <a:off x="0" y="2327055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Sunday School</a:t>
          </a:r>
          <a:endParaRPr lang="en-IN" sz="3100" kern="1200" dirty="0"/>
        </a:p>
      </dsp:txBody>
      <dsp:txXfrm>
        <a:off x="0" y="2327055"/>
        <a:ext cx="2571749" cy="1543050"/>
      </dsp:txXfrm>
    </dsp:sp>
    <dsp:sp modelId="{187644D6-17B4-488B-90E7-BF6095D49630}">
      <dsp:nvSpPr>
        <dsp:cNvPr id="0" name=""/>
        <dsp:cNvSpPr/>
      </dsp:nvSpPr>
      <dsp:spPr>
        <a:xfrm>
          <a:off x="2839186" y="2327055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Youth Meeting</a:t>
          </a:r>
          <a:endParaRPr lang="en-IN" sz="3100" kern="1200" dirty="0"/>
        </a:p>
      </dsp:txBody>
      <dsp:txXfrm>
        <a:off x="2839186" y="2327055"/>
        <a:ext cx="2571749" cy="1543050"/>
      </dsp:txXfrm>
    </dsp:sp>
    <dsp:sp modelId="{C57B2A70-A1CD-43DF-9A46-31C8E8279EFA}">
      <dsp:nvSpPr>
        <dsp:cNvPr id="0" name=""/>
        <dsp:cNvSpPr/>
      </dsp:nvSpPr>
      <dsp:spPr>
        <a:xfrm>
          <a:off x="5647511" y="2327055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Women’s Meeting</a:t>
          </a:r>
          <a:endParaRPr lang="en-IN" sz="3100" kern="1200" dirty="0"/>
        </a:p>
      </dsp:txBody>
      <dsp:txXfrm>
        <a:off x="5647511" y="2327055"/>
        <a:ext cx="2571749" cy="154305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4DEEB80-FC65-4E37-8981-D00132FFA8D3}">
      <dsp:nvSpPr>
        <dsp:cNvPr id="0" name=""/>
        <dsp:cNvSpPr/>
      </dsp:nvSpPr>
      <dsp:spPr>
        <a:xfrm>
          <a:off x="0" y="341710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Library</a:t>
          </a:r>
          <a:endParaRPr lang="en-IN" sz="3100" kern="1200" dirty="0"/>
        </a:p>
      </dsp:txBody>
      <dsp:txXfrm>
        <a:off x="0" y="341710"/>
        <a:ext cx="2571749" cy="1543050"/>
      </dsp:txXfrm>
    </dsp:sp>
    <dsp:sp modelId="{03DFD5BD-82D4-4E00-84D3-73201809E04F}">
      <dsp:nvSpPr>
        <dsp:cNvPr id="0" name=""/>
        <dsp:cNvSpPr/>
      </dsp:nvSpPr>
      <dsp:spPr>
        <a:xfrm>
          <a:off x="2828925" y="341710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Mission Activities</a:t>
          </a:r>
          <a:endParaRPr lang="en-IN" sz="3100" kern="1200" dirty="0"/>
        </a:p>
      </dsp:txBody>
      <dsp:txXfrm>
        <a:off x="2828925" y="341710"/>
        <a:ext cx="2571749" cy="1543050"/>
      </dsp:txXfrm>
    </dsp:sp>
    <dsp:sp modelId="{C0EEB491-8FB0-4AB8-B522-DED5E625C24D}">
      <dsp:nvSpPr>
        <dsp:cNvPr id="0" name=""/>
        <dsp:cNvSpPr/>
      </dsp:nvSpPr>
      <dsp:spPr>
        <a:xfrm>
          <a:off x="5657849" y="341710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Charity Activities</a:t>
          </a:r>
          <a:endParaRPr lang="en-IN" sz="3100" kern="1200" dirty="0"/>
        </a:p>
      </dsp:txBody>
      <dsp:txXfrm>
        <a:off x="5657849" y="341710"/>
        <a:ext cx="2571749" cy="1543050"/>
      </dsp:txXfrm>
    </dsp:sp>
    <dsp:sp modelId="{EB525758-C142-4DB5-A7B2-BB0B005C9A9D}">
      <dsp:nvSpPr>
        <dsp:cNvPr id="0" name=""/>
        <dsp:cNvSpPr/>
      </dsp:nvSpPr>
      <dsp:spPr>
        <a:xfrm>
          <a:off x="0" y="2327055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Care Cell / Prayer Cell</a:t>
          </a:r>
          <a:endParaRPr lang="en-IN" sz="3100" kern="1200" dirty="0"/>
        </a:p>
      </dsp:txBody>
      <dsp:txXfrm>
        <a:off x="0" y="2327055"/>
        <a:ext cx="2571749" cy="1543050"/>
      </dsp:txXfrm>
    </dsp:sp>
    <dsp:sp modelId="{187644D6-17B4-488B-90E7-BF6095D49630}">
      <dsp:nvSpPr>
        <dsp:cNvPr id="0" name=""/>
        <dsp:cNvSpPr/>
      </dsp:nvSpPr>
      <dsp:spPr>
        <a:xfrm>
          <a:off x="2839186" y="2327055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Telephone Directory</a:t>
          </a:r>
          <a:endParaRPr lang="en-IN" sz="3100" kern="1200" dirty="0"/>
        </a:p>
      </dsp:txBody>
      <dsp:txXfrm>
        <a:off x="2839186" y="2327055"/>
        <a:ext cx="2571749" cy="1543050"/>
      </dsp:txXfrm>
    </dsp:sp>
    <dsp:sp modelId="{C57B2A70-A1CD-43DF-9A46-31C8E8279EFA}">
      <dsp:nvSpPr>
        <dsp:cNvPr id="0" name=""/>
        <dsp:cNvSpPr/>
      </dsp:nvSpPr>
      <dsp:spPr>
        <a:xfrm>
          <a:off x="5647511" y="2327055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Reporting for all modules</a:t>
          </a:r>
          <a:endParaRPr lang="en-IN" sz="3100" kern="1200" dirty="0"/>
        </a:p>
      </dsp:txBody>
      <dsp:txXfrm>
        <a:off x="5647511" y="2327055"/>
        <a:ext cx="2571749" cy="15430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684AC4-5665-4C3D-9163-40C29820BFC0}" type="datetimeFigureOut">
              <a:rPr lang="en-IN" smtClean="0"/>
              <a:pPr/>
              <a:t>14-05-2012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787A53-DEA0-4970-AD3B-FE09538E15D3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787A53-DEA0-4970-AD3B-FE09538E15D3}" type="slidenum">
              <a:rPr lang="en-IN" smtClean="0"/>
              <a:pPr/>
              <a:t>1</a:t>
            </a:fld>
            <a:endParaRPr lang="en-I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787A53-DEA0-4970-AD3B-FE09538E15D3}" type="slidenum">
              <a:rPr lang="en-IN" smtClean="0"/>
              <a:pPr/>
              <a:t>6</a:t>
            </a:fld>
            <a:endParaRPr lang="en-I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787A53-DEA0-4970-AD3B-FE09538E15D3}" type="slidenum">
              <a:rPr lang="en-IN" smtClean="0"/>
              <a:pPr/>
              <a:t>7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FBCE4-9B59-4AEE-9532-BB2630D8F871}" type="datetime1">
              <a:rPr lang="en-IN" smtClean="0"/>
              <a:pPr/>
              <a:t>14-05-2012</a:t>
            </a:fld>
            <a:endParaRPr lang="en-IN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www.HouseOnRock.com</a:t>
            </a:r>
            <a:endParaRPr lang="en-IN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A161F-2F61-44FC-AEA6-AF4F77226B7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424FB-D141-4900-83BB-3EC5F40E5DD7}" type="datetime1">
              <a:rPr lang="en-IN" smtClean="0"/>
              <a:pPr/>
              <a:t>14-05-2012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www.HouseOnRock.com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A161F-2F61-44FC-AEA6-AF4F77226B7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4CE0B-231B-446D-912D-6F1201F54015}" type="datetime1">
              <a:rPr lang="en-IN" smtClean="0"/>
              <a:pPr/>
              <a:t>14-05-2012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www.HouseOnRock.com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A161F-2F61-44FC-AEA6-AF4F77226B7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80B34-3DDD-4BBE-9293-3EFC74EE4919}" type="datetime1">
              <a:rPr lang="en-IN" smtClean="0"/>
              <a:pPr/>
              <a:t>14-05-2012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www.HouseOnRock.com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A161F-2F61-44FC-AEA6-AF4F77226B7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AFFFC-55D2-4443-81AA-E2F2E4906EE2}" type="datetime1">
              <a:rPr lang="en-IN" smtClean="0"/>
              <a:pPr/>
              <a:t>14-05-2012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www.HouseOnRock.com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A161F-2F61-44FC-AEA6-AF4F77226B7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F1816-D292-40BC-A707-C91E163894FC}" type="datetime1">
              <a:rPr lang="en-IN" smtClean="0"/>
              <a:pPr/>
              <a:t>14-05-2012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www.HouseOnRock.com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A161F-2F61-44FC-AEA6-AF4F77226B7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B0110-968B-43BE-81FF-CAE4155553EA}" type="datetime1">
              <a:rPr lang="en-IN" smtClean="0"/>
              <a:pPr/>
              <a:t>14-05-2012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www.HouseOnRock.com</a:t>
            </a:r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A161F-2F61-44FC-AEA6-AF4F77226B7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C6B75-D99F-49B7-AF7F-12EB16A0D938}" type="datetime1">
              <a:rPr lang="en-IN" smtClean="0"/>
              <a:pPr/>
              <a:t>14-05-2012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www.HouseOnRock.com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A161F-2F61-44FC-AEA6-AF4F77226B7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B05BB-9281-429A-BA3F-D1D4933E4A2E}" type="datetime1">
              <a:rPr lang="en-IN" smtClean="0"/>
              <a:pPr/>
              <a:t>14-05-2012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www.HouseOnRock.com</a:t>
            </a:r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A161F-2F61-44FC-AEA6-AF4F77226B7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1CEF1-D588-453A-921E-D721BE76401F}" type="datetime1">
              <a:rPr lang="en-IN" smtClean="0"/>
              <a:pPr/>
              <a:t>14-05-2012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www.HouseOnRock.com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A161F-2F61-44FC-AEA6-AF4F77226B7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7A44A-D2F4-4351-B4F8-610177509186}" type="datetime1">
              <a:rPr lang="en-IN" smtClean="0"/>
              <a:pPr/>
              <a:t>14-05-2012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www.HouseOnRock.com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47A161F-2F61-44FC-AEA6-AF4F77226B76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F504836-729F-45CC-85F2-B90229D18909}" type="datetime1">
              <a:rPr lang="en-IN" smtClean="0"/>
              <a:pPr/>
              <a:t>14-05-2012</a:t>
            </a:fld>
            <a:endParaRPr lang="en-IN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IN" smtClean="0"/>
              <a:t>www.HouseOnRock.com</a:t>
            </a:r>
            <a:endParaRPr lang="en-I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47A161F-2F61-44FC-AEA6-AF4F77226B76}" type="slidenum">
              <a:rPr lang="en-IN" smtClean="0"/>
              <a:pPr/>
              <a:t>‹#›</a:t>
            </a:fld>
            <a:endParaRPr lang="en-IN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9776"/>
            <a:ext cx="8229600" cy="114300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0000CC"/>
                </a:solidFill>
              </a:rPr>
              <a:t>www.HouseOnRock.com</a:t>
            </a:r>
            <a:endParaRPr lang="en-IN" b="1" dirty="0">
              <a:solidFill>
                <a:srgbClr val="0000CC"/>
              </a:solidFill>
            </a:endParaRPr>
          </a:p>
        </p:txBody>
      </p:sp>
      <p:pic>
        <p:nvPicPr>
          <p:cNvPr id="2050" name="Picture 2" descr="E:\Personal\House on Rock\Admin\Logo\Final\HOR jpg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704" y="1814508"/>
            <a:ext cx="5273088" cy="3918748"/>
          </a:xfrm>
          <a:prstGeom prst="rect">
            <a:avLst/>
          </a:prstGeom>
          <a:noFill/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800" b="1" dirty="0" smtClean="0"/>
          </a:p>
          <a:p>
            <a:pPr>
              <a:buClr>
                <a:srgbClr val="C00000"/>
              </a:buClr>
            </a:pPr>
            <a:r>
              <a:rPr lang="en-US" sz="2800" b="1" dirty="0" smtClean="0"/>
              <a:t>Email / SMS</a:t>
            </a:r>
          </a:p>
          <a:p>
            <a:pPr>
              <a:buNone/>
            </a:pPr>
            <a:r>
              <a:rPr lang="en-US" dirty="0" smtClean="0"/>
              <a:t>			Email / </a:t>
            </a:r>
            <a:r>
              <a:rPr lang="en-US" sz="2800" dirty="0" smtClean="0"/>
              <a:t>SMS on any receipts</a:t>
            </a:r>
          </a:p>
          <a:p>
            <a:pPr>
              <a:buNone/>
            </a:pPr>
            <a:r>
              <a:rPr lang="en-US" sz="2800" dirty="0" smtClean="0"/>
              <a:t>			Reminder emails / SMS</a:t>
            </a:r>
          </a:p>
          <a:p>
            <a:pPr>
              <a:buClr>
                <a:srgbClr val="C00000"/>
              </a:buClr>
            </a:pPr>
            <a:r>
              <a:rPr lang="en-US" sz="2800" b="1" dirty="0" smtClean="0"/>
              <a:t>General Features</a:t>
            </a:r>
          </a:p>
          <a:p>
            <a:pPr>
              <a:buNone/>
            </a:pPr>
            <a:r>
              <a:rPr lang="en-US" sz="2800" b="1" dirty="0" smtClean="0"/>
              <a:t>			</a:t>
            </a:r>
            <a:r>
              <a:rPr lang="en-US" sz="2800" dirty="0" smtClean="0"/>
              <a:t>Licensed for lifetime</a:t>
            </a:r>
          </a:p>
          <a:p>
            <a:pPr>
              <a:buNone/>
            </a:pPr>
            <a:r>
              <a:rPr lang="en-US" sz="2800" dirty="0" smtClean="0"/>
              <a:t>			One year warranty</a:t>
            </a:r>
          </a:p>
          <a:p>
            <a:pPr>
              <a:buNone/>
            </a:pPr>
            <a:r>
              <a:rPr lang="en-US" sz="2800" dirty="0" smtClean="0"/>
              <a:t>			One time onsite / remote training</a:t>
            </a:r>
            <a:endParaRPr lang="en-IN" sz="2800" dirty="0" smtClean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09600" y="856488"/>
            <a:ext cx="8229600" cy="11430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vert="horz" lIns="0" rIns="0" bIns="0" anchor="b">
            <a:normAutofit fontScale="8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</a:t>
            </a:r>
            <a:r>
              <a:rPr kumimoji="0" lang="en-US" sz="5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CCLESIA</a:t>
            </a:r>
            <a:r>
              <a:rPr kumimoji="0" lang="en-US" sz="5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5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 Features</a:t>
            </a:r>
            <a:endParaRPr kumimoji="0" lang="en-IN" sz="5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23728" y="6356350"/>
            <a:ext cx="4896544" cy="365125"/>
          </a:xfrm>
        </p:spPr>
        <p:txBody>
          <a:bodyPr/>
          <a:lstStyle/>
          <a:p>
            <a:pPr algn="ctr"/>
            <a:r>
              <a:rPr lang="en-IN" sz="2500" b="1" dirty="0" smtClean="0">
                <a:solidFill>
                  <a:srgbClr val="800000"/>
                </a:solidFill>
              </a:rPr>
              <a:t>www.HouseOnRock.com</a:t>
            </a:r>
            <a:endParaRPr lang="en-IN" sz="2500" b="1" dirty="0">
              <a:solidFill>
                <a:srgbClr val="800000"/>
              </a:solidFill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609600" y="856488"/>
            <a:ext cx="8229600" cy="11430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vert="horz" lIns="0" rIns="0" bIns="0" anchor="b">
            <a:normAutofit fontScale="8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</a:t>
            </a:r>
            <a:r>
              <a:rPr kumimoji="0" lang="en-US" sz="5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CCLESIA</a:t>
            </a:r>
            <a:r>
              <a:rPr kumimoji="0" lang="en-US" sz="5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5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 Modules</a:t>
            </a:r>
            <a:endParaRPr kumimoji="0" lang="en-IN" sz="5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23728" y="6356350"/>
            <a:ext cx="4896544" cy="365125"/>
          </a:xfrm>
        </p:spPr>
        <p:txBody>
          <a:bodyPr/>
          <a:lstStyle/>
          <a:p>
            <a:pPr algn="ctr"/>
            <a:r>
              <a:rPr lang="en-IN" sz="2500" b="1" dirty="0" smtClean="0">
                <a:solidFill>
                  <a:srgbClr val="800000"/>
                </a:solidFill>
              </a:rPr>
              <a:t>www.HouseOnRock.com</a:t>
            </a:r>
            <a:endParaRPr lang="en-IN" sz="2500" b="1" dirty="0">
              <a:solidFill>
                <a:srgbClr val="800000"/>
              </a:solidFill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609600" y="856488"/>
            <a:ext cx="8229600" cy="11430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vert="horz" lIns="0" rIns="0" bIns="0" anchor="b">
            <a:normAutofit fontScale="8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</a:t>
            </a:r>
            <a:r>
              <a:rPr kumimoji="0" lang="en-US" sz="5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CCLESIA</a:t>
            </a:r>
            <a:r>
              <a:rPr kumimoji="0" lang="en-US" sz="5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5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 Modules</a:t>
            </a:r>
            <a:endParaRPr kumimoji="0" lang="en-IN" sz="5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23728" y="6356350"/>
            <a:ext cx="4896544" cy="365125"/>
          </a:xfrm>
        </p:spPr>
        <p:txBody>
          <a:bodyPr/>
          <a:lstStyle/>
          <a:p>
            <a:pPr algn="ctr"/>
            <a:r>
              <a:rPr lang="en-IN" sz="2500" b="1" dirty="0" smtClean="0">
                <a:solidFill>
                  <a:srgbClr val="800000"/>
                </a:solidFill>
              </a:rPr>
              <a:t>www.HouseOnRock.com</a:t>
            </a:r>
            <a:endParaRPr lang="en-IN" sz="2500" b="1" dirty="0">
              <a:solidFill>
                <a:srgbClr val="800000"/>
              </a:solidFill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23394"/>
            <a:ext cx="8229600" cy="5037192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10000" dirty="0" smtClean="0"/>
          </a:p>
          <a:p>
            <a:pPr lvl="3">
              <a:buNone/>
            </a:pPr>
            <a:r>
              <a:rPr lang="en-US" sz="9400" dirty="0" smtClean="0">
                <a:solidFill>
                  <a:srgbClr val="C00000"/>
                </a:solidFill>
              </a:rPr>
              <a:t>Thank you!</a:t>
            </a:r>
            <a:endParaRPr lang="en-IN" sz="9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:\Personal\House on Rock\Admin\Logo\Final\HOR jpg.jpg"/>
          <p:cNvPicPr>
            <a:picLocks noChangeAspect="1" noChangeArrowheads="1"/>
          </p:cNvPicPr>
          <p:nvPr/>
        </p:nvPicPr>
        <p:blipFill>
          <a:blip r:embed="rId2" cstate="print">
            <a:lum bright="72000" contrast="-82000"/>
          </a:blip>
          <a:stretch>
            <a:fillRect/>
          </a:stretch>
        </p:blipFill>
        <p:spPr bwMode="auto">
          <a:xfrm>
            <a:off x="899592" y="692696"/>
            <a:ext cx="7347040" cy="5460024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6936" y="1556792"/>
            <a:ext cx="8229600" cy="5040560"/>
          </a:xfrm>
        </p:spPr>
        <p:txBody>
          <a:bodyPr/>
          <a:lstStyle/>
          <a:p>
            <a:pPr lvl="2">
              <a:buNone/>
            </a:pPr>
            <a:endParaRPr lang="en-US" sz="4400" b="1" baseline="-25000" dirty="0" smtClean="0">
              <a:solidFill>
                <a:srgbClr val="003300"/>
              </a:solidFill>
            </a:endParaRPr>
          </a:p>
          <a:p>
            <a:pPr lvl="2">
              <a:buNone/>
            </a:pPr>
            <a:r>
              <a:rPr lang="en-US" sz="4400" baseline="-25000" dirty="0" smtClean="0">
                <a:solidFill>
                  <a:schemeClr val="accent1"/>
                </a:solidFill>
              </a:rPr>
              <a:t>#183/2, </a:t>
            </a:r>
            <a:r>
              <a:rPr lang="en-US" sz="4400" baseline="-25000" dirty="0" err="1" smtClean="0">
                <a:solidFill>
                  <a:schemeClr val="accent1"/>
                </a:solidFill>
              </a:rPr>
              <a:t>Kalyan</a:t>
            </a:r>
            <a:r>
              <a:rPr lang="en-US" sz="4400" baseline="-25000" dirty="0" smtClean="0">
                <a:solidFill>
                  <a:schemeClr val="accent1"/>
                </a:solidFill>
              </a:rPr>
              <a:t> Nagar PO</a:t>
            </a:r>
          </a:p>
          <a:p>
            <a:pPr lvl="2">
              <a:buNone/>
            </a:pPr>
            <a:r>
              <a:rPr lang="en-US" sz="4400" baseline="-25000" dirty="0" smtClean="0">
                <a:solidFill>
                  <a:schemeClr val="accent1"/>
                </a:solidFill>
              </a:rPr>
              <a:t>Bengaluru, Karnataka</a:t>
            </a:r>
          </a:p>
          <a:p>
            <a:pPr lvl="2">
              <a:buNone/>
            </a:pPr>
            <a:r>
              <a:rPr lang="en-US" sz="4400" baseline="-25000" dirty="0" smtClean="0">
                <a:solidFill>
                  <a:schemeClr val="accent1"/>
                </a:solidFill>
              </a:rPr>
              <a:t>India – 560 043</a:t>
            </a:r>
          </a:p>
          <a:p>
            <a:pPr lvl="2">
              <a:buNone/>
            </a:pPr>
            <a:r>
              <a:rPr lang="en-US" sz="4400" baseline="-25000" dirty="0" smtClean="0">
                <a:solidFill>
                  <a:schemeClr val="accent1"/>
                </a:solidFill>
              </a:rPr>
              <a:t>+91 85472 49602 / +91 99727 99227</a:t>
            </a:r>
          </a:p>
          <a:p>
            <a:pPr lvl="2">
              <a:buNone/>
            </a:pPr>
            <a:r>
              <a:rPr lang="en-US" sz="4400" baseline="-25000" dirty="0" smtClean="0">
                <a:solidFill>
                  <a:schemeClr val="accent1"/>
                </a:solidFill>
              </a:rPr>
              <a:t>TechTalk@HouseOnRock.com</a:t>
            </a:r>
            <a:endParaRPr lang="en-IN" sz="4400" baseline="-25000" dirty="0">
              <a:solidFill>
                <a:schemeClr val="accent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23728" y="6356350"/>
            <a:ext cx="4896544" cy="365125"/>
          </a:xfrm>
        </p:spPr>
        <p:txBody>
          <a:bodyPr/>
          <a:lstStyle/>
          <a:p>
            <a:pPr algn="ctr"/>
            <a:r>
              <a:rPr lang="en-IN" sz="2500" b="1" dirty="0" smtClean="0">
                <a:solidFill>
                  <a:srgbClr val="800000"/>
                </a:solidFill>
              </a:rPr>
              <a:t>www.HouseOnRock.com</a:t>
            </a:r>
            <a:endParaRPr lang="en-IN" sz="2500" b="1" dirty="0">
              <a:solidFill>
                <a:srgbClr val="8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27584" y="1124744"/>
            <a:ext cx="6276911" cy="5437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lvl="2">
              <a:buNone/>
            </a:pPr>
            <a:r>
              <a:rPr lang="en-US" sz="4400" b="1" baseline="-25000" dirty="0" smtClean="0">
                <a:solidFill>
                  <a:schemeClr val="accent1"/>
                </a:solidFill>
              </a:rPr>
              <a:t>House On Rock Technologies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644008" y="1556792"/>
            <a:ext cx="4032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Bradley Hand ITC" pitchFamily="66" charset="0"/>
              </a:rPr>
              <a:t>technology simplified….</a:t>
            </a:r>
            <a:endParaRPr lang="en-IN" dirty="0">
              <a:latin typeface="Bradley Hand ITC" pitchFamily="66" charset="0"/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41721" y="188640"/>
            <a:ext cx="7560840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</a:rPr>
              <a:t>House On Rock Technologies 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</a:rPr>
              <a:t>presents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endParaRPr lang="en-IN" b="1" dirty="0">
              <a:solidFill>
                <a:schemeClr val="bg1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09600" y="1340768"/>
            <a:ext cx="2212848" cy="698769"/>
          </a:xfrm>
          <a:solidFill>
            <a:schemeClr val="accent2">
              <a:lumMod val="75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en-US" sz="5400" dirty="0" err="1" smtClean="0">
                <a:solidFill>
                  <a:srgbClr val="FFFF00"/>
                </a:solidFill>
              </a:rPr>
              <a:t>e</a:t>
            </a:r>
            <a:r>
              <a:rPr lang="en-US" sz="3200" dirty="0" err="1" smtClean="0">
                <a:solidFill>
                  <a:schemeClr val="bg1"/>
                </a:solidFill>
              </a:rPr>
              <a:t>CCLESIA</a:t>
            </a:r>
            <a:endParaRPr lang="en-IN" sz="3200" dirty="0"/>
          </a:p>
        </p:txBody>
      </p:sp>
      <p:pic>
        <p:nvPicPr>
          <p:cNvPr id="9" name="Picture Placeholder 8" descr="eCCLESIA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l="311" r="311"/>
          <a:stretch>
            <a:fillRect/>
          </a:stretch>
        </p:blipFill>
        <p:spPr>
          <a:xfrm rot="420000">
            <a:off x="3485793" y="1319462"/>
            <a:ext cx="4617720" cy="3931920"/>
          </a:xfrm>
        </p:spPr>
      </p:pic>
      <p:sp>
        <p:nvSpPr>
          <p:cNvPr id="8" name="Text Placeholder 7"/>
          <p:cNvSpPr>
            <a:spLocks noGrp="1"/>
          </p:cNvSpPr>
          <p:nvPr>
            <p:ph type="body" sz="half" idx="2"/>
          </p:nvPr>
        </p:nvSpPr>
        <p:spPr>
          <a:xfrm>
            <a:off x="609600" y="2545824"/>
            <a:ext cx="2209800" cy="2179320"/>
          </a:xfrm>
        </p:spPr>
        <p:txBody>
          <a:bodyPr/>
          <a:lstStyle/>
          <a:p>
            <a:r>
              <a:rPr lang="en-US" sz="1800" b="1" dirty="0" smtClean="0"/>
              <a:t>Windows based software well-designed to assist the church to record the day-to-day activities efficiently.</a:t>
            </a:r>
            <a:endParaRPr lang="en-IN" sz="1800" b="1" dirty="0" smtClean="0"/>
          </a:p>
          <a:p>
            <a:endParaRPr lang="en-IN" dirty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23728" y="6356350"/>
            <a:ext cx="4896544" cy="365125"/>
          </a:xfrm>
        </p:spPr>
        <p:txBody>
          <a:bodyPr/>
          <a:lstStyle/>
          <a:p>
            <a:pPr algn="ctr"/>
            <a:r>
              <a:rPr lang="en-IN" sz="2500" b="1" dirty="0" smtClean="0">
                <a:solidFill>
                  <a:srgbClr val="800000"/>
                </a:solidFill>
              </a:rPr>
              <a:t>www.HouseOnRock.com</a:t>
            </a:r>
            <a:endParaRPr lang="en-IN" sz="2500" b="1" dirty="0">
              <a:solidFill>
                <a:srgbClr val="800000"/>
              </a:solidFill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8232"/>
            <a:ext cx="8229600" cy="4389120"/>
          </a:xfrm>
        </p:spPr>
        <p:txBody>
          <a:bodyPr>
            <a:normAutofit/>
          </a:bodyPr>
          <a:lstStyle/>
          <a:p>
            <a:pPr lvl="0"/>
            <a:endParaRPr lang="en-IN" dirty="0" smtClean="0"/>
          </a:p>
          <a:p>
            <a:pPr lvl="0">
              <a:buClr>
                <a:srgbClr val="C00000"/>
              </a:buClr>
            </a:pPr>
            <a:r>
              <a:rPr lang="en-IN" dirty="0" smtClean="0"/>
              <a:t>Robust &amp; accurate record keeping</a:t>
            </a:r>
          </a:p>
          <a:p>
            <a:pPr>
              <a:buClr>
                <a:srgbClr val="C00000"/>
              </a:buClr>
            </a:pPr>
            <a:r>
              <a:rPr lang="en-IN" dirty="0" smtClean="0"/>
              <a:t>Avoids manual error in reporting</a:t>
            </a:r>
          </a:p>
          <a:p>
            <a:pPr lvl="0">
              <a:buClr>
                <a:srgbClr val="C00000"/>
              </a:buClr>
            </a:pPr>
            <a:r>
              <a:rPr lang="en-IN" dirty="0" smtClean="0"/>
              <a:t>Saves time &amp; effort</a:t>
            </a:r>
          </a:p>
          <a:p>
            <a:pPr lvl="0">
              <a:buClr>
                <a:srgbClr val="C00000"/>
              </a:buClr>
            </a:pPr>
            <a:r>
              <a:rPr lang="en-IN" dirty="0" smtClean="0"/>
              <a:t>Everyone can follow a single standardised system</a:t>
            </a:r>
          </a:p>
          <a:p>
            <a:pPr lvl="0" algn="ctr">
              <a:buNone/>
            </a:pPr>
            <a:endParaRPr lang="en-IN" b="1" dirty="0" smtClean="0"/>
          </a:p>
          <a:p>
            <a:pPr lvl="0" algn="ctr">
              <a:buNone/>
            </a:pPr>
            <a:r>
              <a:rPr lang="en-IN" b="1" dirty="0" smtClean="0"/>
              <a:t>Stay organised as your church grows</a:t>
            </a:r>
          </a:p>
          <a:p>
            <a:pPr>
              <a:buNone/>
            </a:pPr>
            <a:endParaRPr lang="en-IN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23728" y="6356350"/>
            <a:ext cx="4896544" cy="365125"/>
          </a:xfrm>
        </p:spPr>
        <p:txBody>
          <a:bodyPr/>
          <a:lstStyle/>
          <a:p>
            <a:pPr algn="ctr"/>
            <a:r>
              <a:rPr lang="en-IN" sz="2500" b="1" dirty="0" smtClean="0">
                <a:solidFill>
                  <a:srgbClr val="800000"/>
                </a:solidFill>
              </a:rPr>
              <a:t>www.HouseOnRock.com</a:t>
            </a:r>
            <a:endParaRPr lang="en-IN" sz="2500" b="1" dirty="0">
              <a:solidFill>
                <a:srgbClr val="800000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609600" y="856488"/>
            <a:ext cx="8229600" cy="11430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vert="horz" lIns="0" rIns="0" bIns="0" anchor="b">
            <a:normAutofit fontScale="8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</a:t>
            </a:r>
            <a:r>
              <a:rPr kumimoji="0" lang="en-US" sz="5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CCLESIA</a:t>
            </a:r>
            <a:r>
              <a:rPr kumimoji="0" lang="en-US" sz="5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5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 Advantages</a:t>
            </a:r>
            <a:endParaRPr kumimoji="0" lang="en-IN" sz="5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pPr>
              <a:buClr>
                <a:srgbClr val="C00000"/>
              </a:buClr>
            </a:pPr>
            <a:r>
              <a:rPr lang="en-US" sz="2800" b="1" dirty="0" smtClean="0"/>
              <a:t>User Friendliness </a:t>
            </a:r>
          </a:p>
          <a:p>
            <a:pPr>
              <a:buNone/>
            </a:pPr>
            <a:r>
              <a:rPr lang="en-US" sz="2800" b="1" dirty="0" smtClean="0"/>
              <a:t>			</a:t>
            </a:r>
            <a:r>
              <a:rPr lang="en-US" sz="2800" dirty="0" smtClean="0"/>
              <a:t>Basic computer knowledge is sufficient to manage the software.</a:t>
            </a:r>
          </a:p>
          <a:p>
            <a:endParaRPr lang="en-US" sz="2800" b="1" dirty="0" smtClean="0"/>
          </a:p>
          <a:p>
            <a:pPr>
              <a:buClr>
                <a:srgbClr val="C00000"/>
              </a:buClr>
            </a:pPr>
            <a:r>
              <a:rPr lang="en-US" sz="2800" b="1" dirty="0" smtClean="0"/>
              <a:t>Training &amp; Support</a:t>
            </a:r>
          </a:p>
          <a:p>
            <a:pPr>
              <a:buNone/>
            </a:pPr>
            <a:r>
              <a:rPr lang="en-US" sz="2800" dirty="0" smtClean="0"/>
              <a:t>			Training &amp; support is provided*</a:t>
            </a:r>
          </a:p>
          <a:p>
            <a:pPr>
              <a:buNone/>
            </a:pPr>
            <a:r>
              <a:rPr lang="en-US" sz="2800" dirty="0" smtClean="0"/>
              <a:t>			Dedicated team to handle any queries</a:t>
            </a:r>
          </a:p>
          <a:p>
            <a:pPr>
              <a:buNone/>
            </a:pPr>
            <a:r>
              <a:rPr lang="en-US" sz="2800" dirty="0" smtClean="0"/>
              <a:t>				– email/ phone support</a:t>
            </a:r>
          </a:p>
          <a:p>
            <a:pPr>
              <a:buClr>
                <a:srgbClr val="C00000"/>
              </a:buClr>
              <a:buNone/>
            </a:pPr>
            <a:endParaRPr lang="en-IN" sz="2800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09600" y="856488"/>
            <a:ext cx="8229600" cy="11430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vert="horz" lIns="0" rIns="0" bIns="0" anchor="b">
            <a:normAutofit fontScale="8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</a:t>
            </a:r>
            <a:r>
              <a:rPr kumimoji="0" lang="en-US" sz="5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CCLESIA</a:t>
            </a:r>
            <a:r>
              <a:rPr kumimoji="0" lang="en-US" sz="5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5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 Features</a:t>
            </a:r>
            <a:endParaRPr kumimoji="0" lang="en-IN" sz="5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23728" y="6356350"/>
            <a:ext cx="4896544" cy="365125"/>
          </a:xfrm>
        </p:spPr>
        <p:txBody>
          <a:bodyPr/>
          <a:lstStyle/>
          <a:p>
            <a:pPr algn="ctr"/>
            <a:r>
              <a:rPr lang="en-IN" sz="2500" b="1" dirty="0" smtClean="0">
                <a:solidFill>
                  <a:srgbClr val="800000"/>
                </a:solidFill>
              </a:rPr>
              <a:t>www.HouseOnRock.com</a:t>
            </a:r>
            <a:endParaRPr lang="en-IN" sz="2500" b="1" dirty="0">
              <a:solidFill>
                <a:srgbClr val="800000"/>
              </a:solidFill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b="1" dirty="0" smtClean="0"/>
          </a:p>
          <a:p>
            <a:pPr>
              <a:buClr>
                <a:srgbClr val="C00000"/>
              </a:buClr>
            </a:pPr>
            <a:r>
              <a:rPr lang="en-US" sz="2800" b="1" dirty="0" smtClean="0"/>
              <a:t>Standardization</a:t>
            </a:r>
          </a:p>
          <a:p>
            <a:pPr>
              <a:buNone/>
            </a:pPr>
            <a:r>
              <a:rPr lang="en-US" sz="2800" b="1" dirty="0" smtClean="0"/>
              <a:t>			</a:t>
            </a:r>
            <a:r>
              <a:rPr lang="en-US" sz="2800" dirty="0" smtClean="0"/>
              <a:t>Standardized letter formats</a:t>
            </a:r>
          </a:p>
          <a:p>
            <a:pPr>
              <a:buNone/>
            </a:pPr>
            <a:r>
              <a:rPr lang="en-US" sz="2800" dirty="0" smtClean="0"/>
              <a:t>			Certificates</a:t>
            </a:r>
          </a:p>
          <a:p>
            <a:pPr>
              <a:buNone/>
            </a:pPr>
            <a:r>
              <a:rPr lang="en-US" sz="2800" dirty="0" smtClean="0"/>
              <a:t>			Registers &amp; Reports</a:t>
            </a:r>
          </a:p>
          <a:p>
            <a:pPr>
              <a:buClr>
                <a:srgbClr val="C00000"/>
              </a:buClr>
            </a:pPr>
            <a:r>
              <a:rPr lang="en-US" sz="2800" b="1" dirty="0" smtClean="0"/>
              <a:t>Accounting</a:t>
            </a:r>
          </a:p>
          <a:p>
            <a:pPr>
              <a:buNone/>
            </a:pPr>
            <a:r>
              <a:rPr lang="en-US" sz="2800" dirty="0" smtClean="0"/>
              <a:t>			Pledge &amp; Transaction Statements</a:t>
            </a:r>
          </a:p>
          <a:p>
            <a:pPr>
              <a:buNone/>
            </a:pPr>
            <a:r>
              <a:rPr lang="en-US" sz="2800" dirty="0" smtClean="0"/>
              <a:t>			</a:t>
            </a:r>
            <a:r>
              <a:rPr lang="en-US" sz="2800" smtClean="0"/>
              <a:t>Cash &amp; </a:t>
            </a:r>
            <a:r>
              <a:rPr lang="en-US" sz="2800" dirty="0" smtClean="0"/>
              <a:t>Bank books / Balance Sheet</a:t>
            </a:r>
          </a:p>
          <a:p>
            <a:pPr>
              <a:buNone/>
            </a:pPr>
            <a:r>
              <a:rPr lang="en-US" sz="2800" dirty="0" smtClean="0"/>
              <a:t>			Reports for the church / auditor</a:t>
            </a:r>
          </a:p>
          <a:p>
            <a:pPr>
              <a:buNone/>
            </a:pPr>
            <a:r>
              <a:rPr lang="en-US" sz="2800" dirty="0" smtClean="0"/>
              <a:t>			Inventory</a:t>
            </a:r>
            <a:endParaRPr lang="en-IN" sz="2800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09600" y="856488"/>
            <a:ext cx="8229600" cy="11430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vert="horz" lIns="0" rIns="0" bIns="0" anchor="b">
            <a:normAutofit fontScale="8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</a:t>
            </a:r>
            <a:r>
              <a:rPr kumimoji="0" lang="en-US" sz="5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CCLESIA</a:t>
            </a:r>
            <a:r>
              <a:rPr kumimoji="0" lang="en-US" sz="5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5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 Features</a:t>
            </a:r>
            <a:endParaRPr kumimoji="0" lang="en-IN" sz="5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23728" y="6356350"/>
            <a:ext cx="4896544" cy="365125"/>
          </a:xfrm>
        </p:spPr>
        <p:txBody>
          <a:bodyPr/>
          <a:lstStyle/>
          <a:p>
            <a:pPr algn="ctr"/>
            <a:r>
              <a:rPr lang="en-IN" sz="2500" b="1" dirty="0" smtClean="0">
                <a:solidFill>
                  <a:srgbClr val="800000"/>
                </a:solidFill>
              </a:rPr>
              <a:t>www.HouseOnRock.com</a:t>
            </a:r>
            <a:endParaRPr lang="en-IN" sz="2500" b="1" dirty="0">
              <a:solidFill>
                <a:srgbClr val="800000"/>
              </a:solidFill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800" b="1" dirty="0" smtClean="0"/>
              <a:t>	</a:t>
            </a:r>
            <a:endParaRPr lang="en-US" sz="2800" dirty="0" smtClean="0"/>
          </a:p>
          <a:p>
            <a:pPr>
              <a:buClr>
                <a:srgbClr val="C00000"/>
              </a:buClr>
            </a:pPr>
            <a:r>
              <a:rPr lang="en-US" sz="2800" b="1" dirty="0" smtClean="0"/>
              <a:t>Data Security</a:t>
            </a:r>
          </a:p>
          <a:p>
            <a:pPr>
              <a:buNone/>
            </a:pPr>
            <a:r>
              <a:rPr lang="en-US" sz="2800" dirty="0" smtClean="0"/>
              <a:t>			Predefined user rights</a:t>
            </a:r>
          </a:p>
          <a:p>
            <a:pPr>
              <a:buNone/>
            </a:pPr>
            <a:r>
              <a:rPr lang="en-US" sz="2800" dirty="0" smtClean="0"/>
              <a:t>			Password protection</a:t>
            </a:r>
          </a:p>
          <a:p>
            <a:pPr>
              <a:buNone/>
            </a:pPr>
            <a:r>
              <a:rPr lang="en-US" sz="2800" dirty="0" smtClean="0"/>
              <a:t>			Facility to back up data</a:t>
            </a:r>
          </a:p>
          <a:p>
            <a:pPr>
              <a:buClr>
                <a:srgbClr val="C00000"/>
              </a:buClr>
            </a:pPr>
            <a:r>
              <a:rPr lang="en-US" sz="2800" b="1" dirty="0" smtClean="0"/>
              <a:t>Sub Organizations</a:t>
            </a:r>
          </a:p>
          <a:p>
            <a:pPr>
              <a:buNone/>
            </a:pPr>
            <a:r>
              <a:rPr lang="en-US" sz="2800" b="1" dirty="0" smtClean="0"/>
              <a:t>			</a:t>
            </a:r>
            <a:r>
              <a:rPr lang="en-US" sz="2800" dirty="0" smtClean="0"/>
              <a:t>Attendance</a:t>
            </a:r>
          </a:p>
          <a:p>
            <a:pPr>
              <a:buNone/>
            </a:pPr>
            <a:r>
              <a:rPr lang="en-US" sz="2800" dirty="0" smtClean="0"/>
              <a:t>			Program Schedules</a:t>
            </a:r>
          </a:p>
          <a:p>
            <a:pPr>
              <a:buNone/>
            </a:pPr>
            <a:r>
              <a:rPr lang="en-US" sz="2800" dirty="0" smtClean="0"/>
              <a:t>			Progress Reports</a:t>
            </a:r>
          </a:p>
          <a:p>
            <a:pPr>
              <a:buNone/>
            </a:pPr>
            <a:r>
              <a:rPr lang="en-US" sz="2800" dirty="0" smtClean="0"/>
              <a:t>			Accounting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IN" sz="2800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09600" y="856488"/>
            <a:ext cx="8229600" cy="11430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vert="horz" lIns="0" rIns="0" bIns="0" anchor="b">
            <a:normAutofit fontScale="8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</a:t>
            </a:r>
            <a:r>
              <a:rPr kumimoji="0" lang="en-US" sz="5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CCLESIA</a:t>
            </a:r>
            <a:r>
              <a:rPr kumimoji="0" lang="en-US" sz="5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5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 Features</a:t>
            </a:r>
            <a:endParaRPr kumimoji="0" lang="en-IN" sz="5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23728" y="6356350"/>
            <a:ext cx="4896544" cy="365125"/>
          </a:xfrm>
        </p:spPr>
        <p:txBody>
          <a:bodyPr/>
          <a:lstStyle/>
          <a:p>
            <a:pPr algn="ctr"/>
            <a:r>
              <a:rPr lang="en-IN" sz="2500" b="1" dirty="0" smtClean="0">
                <a:solidFill>
                  <a:srgbClr val="800000"/>
                </a:solidFill>
              </a:rPr>
              <a:t>www.HouseOnRock.com</a:t>
            </a:r>
            <a:endParaRPr lang="en-IN" sz="2500" b="1" dirty="0">
              <a:solidFill>
                <a:srgbClr val="800000"/>
              </a:solidFill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b="1" dirty="0" smtClean="0"/>
          </a:p>
          <a:p>
            <a:pPr>
              <a:buClr>
                <a:srgbClr val="C00000"/>
              </a:buClr>
            </a:pPr>
            <a:r>
              <a:rPr lang="en-US" sz="2800" b="1" dirty="0" smtClean="0"/>
              <a:t>Easy to access data</a:t>
            </a:r>
          </a:p>
          <a:p>
            <a:pPr>
              <a:buNone/>
            </a:pPr>
            <a:r>
              <a:rPr lang="en-US" sz="3600" dirty="0" smtClean="0"/>
              <a:t>			</a:t>
            </a:r>
            <a:r>
              <a:rPr lang="en-US" sz="2800" dirty="0" smtClean="0"/>
              <a:t>Easy to find any data compared to the traditional methods</a:t>
            </a:r>
          </a:p>
          <a:p>
            <a:pPr lvl="5">
              <a:buNone/>
            </a:pPr>
            <a:endParaRPr lang="en-US" sz="2800" dirty="0" smtClean="0"/>
          </a:p>
          <a:p>
            <a:pPr>
              <a:buClr>
                <a:srgbClr val="C00000"/>
              </a:buClr>
            </a:pPr>
            <a:r>
              <a:rPr lang="en-US" sz="2800" b="1" dirty="0" smtClean="0"/>
              <a:t>Interoperability</a:t>
            </a:r>
          </a:p>
          <a:p>
            <a:pPr>
              <a:buNone/>
            </a:pPr>
            <a:r>
              <a:rPr lang="en-US" sz="2800" b="1" dirty="0" smtClean="0"/>
              <a:t>			</a:t>
            </a:r>
            <a:r>
              <a:rPr lang="en-US" sz="2800" dirty="0" smtClean="0"/>
              <a:t>Data can be interfaced to the parent organizational data for cumulative reports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09600" y="856488"/>
            <a:ext cx="8229600" cy="11430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vert="horz" lIns="0" rIns="0" bIns="0" anchor="b">
            <a:normAutofit fontScale="8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</a:t>
            </a:r>
            <a:r>
              <a:rPr kumimoji="0" lang="en-US" sz="5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CCLESIA</a:t>
            </a:r>
            <a:r>
              <a:rPr kumimoji="0" lang="en-US" sz="5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5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 Features</a:t>
            </a:r>
            <a:endParaRPr kumimoji="0" lang="en-IN" sz="5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23728" y="6356350"/>
            <a:ext cx="4896544" cy="365125"/>
          </a:xfrm>
        </p:spPr>
        <p:txBody>
          <a:bodyPr/>
          <a:lstStyle/>
          <a:p>
            <a:pPr algn="ctr"/>
            <a:r>
              <a:rPr lang="en-IN" sz="2500" b="1" dirty="0" smtClean="0">
                <a:solidFill>
                  <a:srgbClr val="800000"/>
                </a:solidFill>
              </a:rPr>
              <a:t>www.HouseOnRock.com</a:t>
            </a:r>
            <a:endParaRPr lang="en-IN" sz="2500" b="1" dirty="0">
              <a:solidFill>
                <a:srgbClr val="800000"/>
              </a:solidFill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b="1" dirty="0" smtClean="0"/>
          </a:p>
          <a:p>
            <a:pPr>
              <a:buClr>
                <a:srgbClr val="C00000"/>
              </a:buClr>
            </a:pPr>
            <a:r>
              <a:rPr lang="en-US" sz="2800" b="1" dirty="0" smtClean="0"/>
              <a:t>Exporting Options</a:t>
            </a:r>
          </a:p>
          <a:p>
            <a:pPr>
              <a:buNone/>
            </a:pPr>
            <a:r>
              <a:rPr lang="en-US" dirty="0" smtClean="0"/>
              <a:t>			</a:t>
            </a:r>
            <a:r>
              <a:rPr lang="en-US" sz="2800" dirty="0" smtClean="0"/>
              <a:t>Data can be exported to Excel / </a:t>
            </a:r>
            <a:r>
              <a:rPr lang="en-US" sz="2800" dirty="0" err="1" smtClean="0"/>
              <a:t>pdf</a:t>
            </a: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pPr>
              <a:buClr>
                <a:srgbClr val="C00000"/>
              </a:buClr>
            </a:pPr>
            <a:r>
              <a:rPr lang="en-US" sz="2800" b="1" dirty="0" smtClean="0"/>
              <a:t>Personal Profile</a:t>
            </a:r>
          </a:p>
          <a:p>
            <a:pPr>
              <a:buNone/>
            </a:pPr>
            <a:r>
              <a:rPr lang="en-US" sz="2800" b="1" dirty="0" smtClean="0"/>
              <a:t>			</a:t>
            </a:r>
            <a:r>
              <a:rPr lang="en-US" sz="2800" dirty="0" smtClean="0"/>
              <a:t>A person’s full profile from the date s(he) joined can be extracted at a click. [Very useful for testimonials, marriage proposals, etc.]</a:t>
            </a:r>
            <a:endParaRPr lang="en-IN" sz="2800" dirty="0" smtClean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09600" y="856488"/>
            <a:ext cx="8229600" cy="11430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vert="horz" lIns="0" rIns="0" bIns="0" anchor="b">
            <a:normAutofit fontScale="8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</a:t>
            </a:r>
            <a:r>
              <a:rPr kumimoji="0" lang="en-US" sz="5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CCLESIA</a:t>
            </a:r>
            <a:r>
              <a:rPr kumimoji="0" lang="en-US" sz="5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5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 Features</a:t>
            </a:r>
            <a:endParaRPr kumimoji="0" lang="en-IN" sz="5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23728" y="6356350"/>
            <a:ext cx="4896544" cy="365125"/>
          </a:xfrm>
        </p:spPr>
        <p:txBody>
          <a:bodyPr/>
          <a:lstStyle/>
          <a:p>
            <a:pPr algn="ctr"/>
            <a:r>
              <a:rPr lang="en-IN" sz="2500" b="1" dirty="0" smtClean="0">
                <a:solidFill>
                  <a:srgbClr val="800000"/>
                </a:solidFill>
              </a:rPr>
              <a:t>www.HouseOnRock.com</a:t>
            </a:r>
            <a:endParaRPr lang="en-IN" sz="2500" b="1" dirty="0">
              <a:solidFill>
                <a:srgbClr val="800000"/>
              </a:solidFill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264</TotalTime>
  <Words>166</Words>
  <Application>Microsoft Office PowerPoint</Application>
  <PresentationFormat>On-screen Show (4:3)</PresentationFormat>
  <Paragraphs>104</Paragraphs>
  <Slides>13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Flow</vt:lpstr>
      <vt:lpstr>www.HouseOnRock.com</vt:lpstr>
      <vt:lpstr>Slide 2</vt:lpstr>
      <vt:lpstr>eCCLESIA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Godly Shalom KC</dc:creator>
  <cp:lastModifiedBy>Godly Shalom KC</cp:lastModifiedBy>
  <cp:revision>202</cp:revision>
  <dcterms:created xsi:type="dcterms:W3CDTF">2012-02-18T02:46:15Z</dcterms:created>
  <dcterms:modified xsi:type="dcterms:W3CDTF">2012-05-14T08:39:32Z</dcterms:modified>
</cp:coreProperties>
</file>